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EB8F7-A427-498C-953C-55801CE4E098}" type="datetimeFigureOut">
              <a:rPr lang="es-AR" smtClean="0"/>
              <a:t>14/8/2023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BC15A-E90D-4934-BA83-FC99C0CE61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91513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EB8F7-A427-498C-953C-55801CE4E098}" type="datetimeFigureOut">
              <a:rPr lang="es-AR" smtClean="0"/>
              <a:t>14/8/2023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BC15A-E90D-4934-BA83-FC99C0CE61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20818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EB8F7-A427-498C-953C-55801CE4E098}" type="datetimeFigureOut">
              <a:rPr lang="es-AR" smtClean="0"/>
              <a:t>14/8/2023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BC15A-E90D-4934-BA83-FC99C0CE61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01409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EB8F7-A427-498C-953C-55801CE4E098}" type="datetimeFigureOut">
              <a:rPr lang="es-AR" smtClean="0"/>
              <a:t>14/8/2023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BC15A-E90D-4934-BA83-FC99C0CE61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34084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EB8F7-A427-498C-953C-55801CE4E098}" type="datetimeFigureOut">
              <a:rPr lang="es-AR" smtClean="0"/>
              <a:t>14/8/2023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BC15A-E90D-4934-BA83-FC99C0CE61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04940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EB8F7-A427-498C-953C-55801CE4E098}" type="datetimeFigureOut">
              <a:rPr lang="es-AR" smtClean="0"/>
              <a:t>14/8/2023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BC15A-E90D-4934-BA83-FC99C0CE61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10442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EB8F7-A427-498C-953C-55801CE4E098}" type="datetimeFigureOut">
              <a:rPr lang="es-AR" smtClean="0"/>
              <a:t>14/8/2023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BC15A-E90D-4934-BA83-FC99C0CE61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06430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EB8F7-A427-498C-953C-55801CE4E098}" type="datetimeFigureOut">
              <a:rPr lang="es-AR" smtClean="0"/>
              <a:t>14/8/2023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BC15A-E90D-4934-BA83-FC99C0CE61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64812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EB8F7-A427-498C-953C-55801CE4E098}" type="datetimeFigureOut">
              <a:rPr lang="es-AR" smtClean="0"/>
              <a:t>14/8/2023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BC15A-E90D-4934-BA83-FC99C0CE61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05316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EB8F7-A427-498C-953C-55801CE4E098}" type="datetimeFigureOut">
              <a:rPr lang="es-AR" smtClean="0"/>
              <a:t>14/8/2023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BC15A-E90D-4934-BA83-FC99C0CE61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309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EB8F7-A427-498C-953C-55801CE4E098}" type="datetimeFigureOut">
              <a:rPr lang="es-AR" smtClean="0"/>
              <a:t>14/8/2023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BC15A-E90D-4934-BA83-FC99C0CE61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97310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EB8F7-A427-498C-953C-55801CE4E098}" type="datetimeFigureOut">
              <a:rPr lang="es-AR" smtClean="0"/>
              <a:t>14/8/2023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BC15A-E90D-4934-BA83-FC99C0CE61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78791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37"/>
            <a:ext cx="12192000" cy="685800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1769533" y="293579"/>
            <a:ext cx="877146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endParaRPr lang="es-ES" sz="2800" b="0" i="0" dirty="0" smtClean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ctr" fontAlgn="base"/>
            <a:r>
              <a:rPr lang="es-ES" sz="2800" b="1" i="1" dirty="0">
                <a:solidFill>
                  <a:srgbClr val="000000"/>
                </a:solidFill>
                <a:latin typeface="Calibri" panose="020F0502020204030204" pitchFamily="34" charset="0"/>
              </a:rPr>
              <a:t>"Encuesta para pediatras sobre la atención de población adolescente “</a:t>
            </a:r>
            <a:endParaRPr lang="es-ES" sz="2800" b="1" i="1" dirty="0" smtClean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ctr" fontAlgn="base"/>
            <a:endParaRPr lang="es-ES" sz="2800" b="0" i="0" dirty="0" smtClean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ctr" fontAlgn="base"/>
            <a:r>
              <a:rPr lang="es-ES" sz="2800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Los invitamos a participar de una encuesta dirigida a los pediatras que ejercen su profesión de manera asistencial</a:t>
            </a:r>
          </a:p>
          <a:p>
            <a:pPr algn="ctr" fontAlgn="base"/>
            <a:r>
              <a:rPr lang="es-ES" sz="2800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 llevará 5 minutos</a:t>
            </a:r>
            <a:br>
              <a:rPr lang="es-ES" sz="2800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endParaRPr lang="es-ES" sz="2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7" name="AutoShape 2" descr="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04722" y="4842421"/>
            <a:ext cx="2667785" cy="1527142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5085" y="3512377"/>
            <a:ext cx="2928638" cy="2922984"/>
          </a:xfrm>
          <a:prstGeom prst="rect">
            <a:avLst/>
          </a:prstGeom>
        </p:spPr>
      </p:pic>
      <p:sp>
        <p:nvSpPr>
          <p:cNvPr id="10" name="Rectángulo redondeado 9"/>
          <p:cNvSpPr/>
          <p:nvPr/>
        </p:nvSpPr>
        <p:spPr>
          <a:xfrm>
            <a:off x="460375" y="293579"/>
            <a:ext cx="1392195" cy="160936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78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24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2</cp:revision>
  <dcterms:created xsi:type="dcterms:W3CDTF">2022-11-02T23:15:30Z</dcterms:created>
  <dcterms:modified xsi:type="dcterms:W3CDTF">2023-08-14T15:05:37Z</dcterms:modified>
</cp:coreProperties>
</file>